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B80D5-97D7-B899-F754-A23B2F3A7E2C}" v="17" dt="2025-02-14T23:45:55.462"/>
    <p1510:client id="{F9253B05-9C2C-C159-4A67-4DE0D1AC2A3D}" v="3" dt="2025-02-14T23:12:24.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6F99E0C7-FC2D-5C4A-5E23-804E438DDEC4}"/>
    <pc:docChg chg="modSld">
      <pc:chgData name="Cathy Friesen" userId="S::cathy.friesen@operationworld.org::4b911d97-c06d-45ce-a5f8-d43e0fc64acb" providerId="AD" clId="Web-{6F99E0C7-FC2D-5C4A-5E23-804E438DDEC4}" dt="2025-01-04T02:06:46.206" v="1" actId="20577"/>
      <pc:docMkLst>
        <pc:docMk/>
      </pc:docMkLst>
      <pc:sldChg chg="modSp">
        <pc:chgData name="Cathy Friesen" userId="S::cathy.friesen@operationworld.org::4b911d97-c06d-45ce-a5f8-d43e0fc64acb" providerId="AD" clId="Web-{6F99E0C7-FC2D-5C4A-5E23-804E438DDEC4}" dt="2025-01-04T02:06:46.206" v="1" actId="20577"/>
        <pc:sldMkLst>
          <pc:docMk/>
          <pc:sldMk cId="0" sldId="257"/>
        </pc:sldMkLst>
        <pc:spChg chg="mod">
          <ac:chgData name="Cathy Friesen" userId="S::cathy.friesen@operationworld.org::4b911d97-c06d-45ce-a5f8-d43e0fc64acb" providerId="AD" clId="Web-{6F99E0C7-FC2D-5C4A-5E23-804E438DDEC4}" dt="2025-01-04T02:06:46.20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48B80D5-97D7-B899-F754-A23B2F3A7E2C}"/>
    <pc:docChg chg="modSld">
      <pc:chgData name="John Friesen" userId="S::john.friesen@operationworld.org::9d3a757e-09a8-42a2-b315-fa47145d8ae5" providerId="AD" clId="Web-{348B80D5-97D7-B899-F754-A23B2F3A7E2C}" dt="2025-02-14T23:45:37.368" v="14"/>
      <pc:docMkLst>
        <pc:docMk/>
      </pc:docMkLst>
      <pc:sldChg chg="modSp">
        <pc:chgData name="John Friesen" userId="S::john.friesen@operationworld.org::9d3a757e-09a8-42a2-b315-fa47145d8ae5" providerId="AD" clId="Web-{348B80D5-97D7-B899-F754-A23B2F3A7E2C}" dt="2025-02-14T23:45:37.368" v="14"/>
        <pc:sldMkLst>
          <pc:docMk/>
          <pc:sldMk cId="0" sldId="258"/>
        </pc:sldMkLst>
        <pc:graphicFrameChg chg="mod modGraphic">
          <ac:chgData name="John Friesen" userId="S::john.friesen@operationworld.org::9d3a757e-09a8-42a2-b315-fa47145d8ae5" providerId="AD" clId="Web-{348B80D5-97D7-B899-F754-A23B2F3A7E2C}" dt="2025-02-14T23:45:37.368" v="1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3FB6C19-8D3B-02E9-C8B4-F3698EA73000}"/>
    <pc:docChg chg="modSld">
      <pc:chgData name="John Friesen" userId="S::john.friesen@operationworld.org::9d3a757e-09a8-42a2-b315-fa47145d8ae5" providerId="AD" clId="Web-{E3FB6C19-8D3B-02E9-C8B4-F3698EA73000}" dt="2025-01-06T22:57:54.351" v="7"/>
      <pc:docMkLst>
        <pc:docMk/>
      </pc:docMkLst>
      <pc:sldChg chg="modSp">
        <pc:chgData name="John Friesen" userId="S::john.friesen@operationworld.org::9d3a757e-09a8-42a2-b315-fa47145d8ae5" providerId="AD" clId="Web-{E3FB6C19-8D3B-02E9-C8B4-F3698EA73000}" dt="2025-01-06T22:57:54.351" v="7"/>
        <pc:sldMkLst>
          <pc:docMk/>
          <pc:sldMk cId="0" sldId="258"/>
        </pc:sldMkLst>
        <pc:graphicFrameChg chg="mod modGraphic">
          <ac:chgData name="John Friesen" userId="S::john.friesen@operationworld.org::9d3a757e-09a8-42a2-b315-fa47145d8ae5" providerId="AD" clId="Web-{E3FB6C19-8D3B-02E9-C8B4-F3698EA73000}" dt="2025-01-06T22:57:54.351" v="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9253B05-9C2C-C159-4A67-4DE0D1AC2A3D}"/>
    <pc:docChg chg="modSld">
      <pc:chgData name="Cathy Friesen" userId="S::cathy.friesen@operationworld.org::4b911d97-c06d-45ce-a5f8-d43e0fc64acb" providerId="AD" clId="Web-{F9253B05-9C2C-C159-4A67-4DE0D1AC2A3D}" dt="2025-02-14T23:12:24.642" v="2" actId="1076"/>
      <pc:docMkLst>
        <pc:docMk/>
      </pc:docMkLst>
      <pc:sldChg chg="modSp">
        <pc:chgData name="Cathy Friesen" userId="S::cathy.friesen@operationworld.org::4b911d97-c06d-45ce-a5f8-d43e0fc64acb" providerId="AD" clId="Web-{F9253B05-9C2C-C159-4A67-4DE0D1AC2A3D}" dt="2025-02-14T23:12:24.642" v="2" actId="1076"/>
        <pc:sldMkLst>
          <pc:docMk/>
          <pc:sldMk cId="0" sldId="257"/>
        </pc:sldMkLst>
        <pc:spChg chg="mod">
          <ac:chgData name="Cathy Friesen" userId="S::cathy.friesen@operationworld.org::4b911d97-c06d-45ce-a5f8-d43e0fc64acb" providerId="AD" clId="Web-{F9253B05-9C2C-C159-4A67-4DE0D1AC2A3D}" dt="2025-02-14T23:12:17.892" v="0" actId="14100"/>
          <ac:spMkLst>
            <pc:docMk/>
            <pc:sldMk cId="0" sldId="257"/>
            <ac:spMk id="5" creationId="{00000000-0000-0000-0000-000000000000}"/>
          </ac:spMkLst>
        </pc:spChg>
        <pc:grpChg chg="mod">
          <ac:chgData name="Cathy Friesen" userId="S::cathy.friesen@operationworld.org::4b911d97-c06d-45ce-a5f8-d43e0fc64acb" providerId="AD" clId="Web-{F9253B05-9C2C-C159-4A67-4DE0D1AC2A3D}" dt="2025-02-14T23:12:24.642" v="2" actId="1076"/>
          <ac:grpSpMkLst>
            <pc:docMk/>
            <pc:sldMk cId="0" sldId="257"/>
            <ac:grpSpMk id="4" creationId="{00000000-0000-0000-0000-000000000000}"/>
          </ac:grpSpMkLst>
        </pc:grpChg>
        <pc:picChg chg="mod">
          <ac:chgData name="Cathy Friesen" userId="S::cathy.friesen@operationworld.org::4b911d97-c06d-45ce-a5f8-d43e0fc64acb" providerId="AD" clId="Web-{F9253B05-9C2C-C159-4A67-4DE0D1AC2A3D}" dt="2025-02-14T23:12:24.627" v="1"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A7314DD6-46BA-5F3C-CC94-ACB1D6FF4AE1}"/>
    <pc:docChg chg="modSld">
      <pc:chgData name="John Friesen" userId="S::john.friesen@operationworld.org::9d3a757e-09a8-42a2-b315-fa47145d8ae5" providerId="AD" clId="Web-{A7314DD6-46BA-5F3C-CC94-ACB1D6FF4AE1}" dt="2025-02-05T00:22:31.875" v="1" actId="1076"/>
      <pc:docMkLst>
        <pc:docMk/>
      </pc:docMkLst>
      <pc:sldChg chg="addSp modSp">
        <pc:chgData name="John Friesen" userId="S::john.friesen@operationworld.org::9d3a757e-09a8-42a2-b315-fa47145d8ae5" providerId="AD" clId="Web-{A7314DD6-46BA-5F3C-CC94-ACB1D6FF4AE1}" dt="2025-02-05T00:22:31.875" v="1" actId="1076"/>
        <pc:sldMkLst>
          <pc:docMk/>
          <pc:sldMk cId="0" sldId="259"/>
        </pc:sldMkLst>
        <pc:spChg chg="add mod">
          <ac:chgData name="John Friesen" userId="S::john.friesen@operationworld.org::9d3a757e-09a8-42a2-b315-fa47145d8ae5" providerId="AD" clId="Web-{A7314DD6-46BA-5F3C-CC94-ACB1D6FF4AE1}" dt="2025-02-05T00:22:31.875"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65737" y="1514475"/>
            <a:ext cx="5715000" cy="3810000"/>
          </a:xfrm>
          <a:prstGeom prst="rect">
            <a:avLst/>
          </a:prstGeom>
          <a:noFill/>
        </p:spPr>
      </p:pic>
      <p:grpSp>
        <p:nvGrpSpPr>
          <p:cNvPr id="4" name="Group 3"/>
          <p:cNvGrpSpPr/>
          <p:nvPr/>
        </p:nvGrpSpPr>
        <p:grpSpPr>
          <a:xfrm>
            <a:off x="6971237" y="2705725"/>
            <a:ext cx="4336502" cy="1446550"/>
            <a:chOff x="6191250" y="2705725"/>
            <a:chExt cx="4336502" cy="1446550"/>
          </a:xfrm>
        </p:grpSpPr>
        <p:sp>
          <p:nvSpPr>
            <p:cNvPr id="5" name="TextBox 4"/>
            <p:cNvSpPr txBox="1"/>
            <p:nvPr/>
          </p:nvSpPr>
          <p:spPr>
            <a:xfrm>
              <a:off x="6191250" y="2705725"/>
              <a:ext cx="433650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A2281"/>
                  </a:solidFill>
                  <a:latin typeface="Trebuchet MS"/>
                </a:rPr>
                <a:t>PRAYING FOR
</a:t>
              </a:r>
              <a:r>
                <a:rPr lang="en-US" sz="6000" u="none" strike="noStrike" cap="none" spc="0" dirty="0">
                  <a:solidFill>
                    <a:srgbClr val="1A2281"/>
                  </a:solidFill>
                  <a:latin typeface="Trebuchet MS"/>
                </a:rPr>
                <a:t>BARBADOS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91173865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Bridgetown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282,624</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Barbadian creole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Since settlement in 1627, Barbados has been Christian. But despite overwhelming religious profession and a large number of evangelicals, real commitment to the lordship of Jesus is the exception rather than the rule. Materialism, spreading theological liberalism, decreasing church attendance, increased violence and crime are all symptoms of spiritual decline. Pray for the Spirit's renewal and for the Church in Barbados to reawaken.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3BF5F948-C4E1-4797-9E1C-A4E1E9355F93}">
  <ds:schemaRefs>
    <ds:schemaRef ds:uri="http://schemas.microsoft.com/sharepoint/v3/contenttype/forms"/>
  </ds:schemaRefs>
</ds:datastoreItem>
</file>

<file path=customXml/itemProps2.xml><?xml version="1.0" encoding="utf-8"?>
<ds:datastoreItem xmlns:ds="http://schemas.openxmlformats.org/officeDocument/2006/customXml" ds:itemID="{22C27320-1B9F-497B-9C05-870F967A7948}"/>
</file>

<file path=customXml/itemProps3.xml><?xml version="1.0" encoding="utf-8"?>
<ds:datastoreItem xmlns:ds="http://schemas.openxmlformats.org/officeDocument/2006/customXml" ds:itemID="{B3905731-B3A3-40BE-A568-20E11634812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2024-12-17T23:28:42Z</dcterms:created>
  <dcterms:modified xsi:type="dcterms:W3CDTF">2025-02-14T23:45:57Z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